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903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70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30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46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67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86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63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0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745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1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14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74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9A86-5DFC-4AEB-9D81-ACD1AEE46D69}" type="datetimeFigureOut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41C58-3F68-4564-81CD-19347D18A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27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7DC6067-79E5-4260-B8A6-9627C6109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5362" cy="17440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B4B9D46-4586-4E92-9ADC-F3B1D13F3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62" y="0"/>
            <a:ext cx="2325362" cy="174402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D5F96DC-3E04-4F3D-B2AC-02770DAFE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2325362" cy="174402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53D5912-5F7D-4999-B78A-FF2C8F9CF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42" y="-2"/>
            <a:ext cx="2325362" cy="174402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42E678A-3EB9-4AE4-B153-9B40C5789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744019"/>
            <a:ext cx="2325359" cy="174401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C26ACB6-B958-44EC-BD9D-A5A2959F4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43" y="1744017"/>
            <a:ext cx="2353619" cy="176521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9EC3270-45FB-4A08-A67D-CF0047C5D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73" y="1741747"/>
            <a:ext cx="2331416" cy="174856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8388F91-7D15-44C7-B902-CE4CA8351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87" y="1741746"/>
            <a:ext cx="2331417" cy="174856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8C3C74D-AB63-4C8F-B447-190550B85B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" y="3488038"/>
            <a:ext cx="2337471" cy="175310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5B833BA-0EBA-4874-91BC-60E3247692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25" y="3509231"/>
            <a:ext cx="2309213" cy="173191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C90DCFA-9125-46FC-8E84-1579DC1C5B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83" y="3493716"/>
            <a:ext cx="2322328" cy="174174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79ACCF8-3B93-48D6-B977-9BFA8DB429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63" y="3485765"/>
            <a:ext cx="2322328" cy="174174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73EC106-34FA-487E-99FE-E711EFCAC2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451"/>
            <a:ext cx="2331416" cy="174856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B565993-0555-4046-8A65-D3662BAA33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70" y="5149931"/>
            <a:ext cx="2322335" cy="1741751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EE795176-BC6D-47F7-BA51-5A6C4DEA35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92" y="5147658"/>
            <a:ext cx="2322328" cy="1741746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A4EB8A6D-2826-48CF-8CF2-76ADA95D3A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62" y="5099596"/>
            <a:ext cx="2344537" cy="17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E3BFA22-96BD-4CB1-AA8F-A75F7001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2328" cy="174174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F2FF00A-EC68-4D71-A68B-61CDEAD13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72" y="0"/>
            <a:ext cx="2322328" cy="17417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67EBF7A-E2BF-49D3-849C-4130740E9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2322328" cy="174174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646030-8773-4675-B525-CB2C18C4C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72" y="0"/>
            <a:ext cx="2322328" cy="17417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9558806-AC89-4E55-8C87-63D135E7D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746"/>
            <a:ext cx="2322328" cy="174174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622E316-685F-4382-9C0A-9FDF81093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72" y="1741746"/>
            <a:ext cx="2322328" cy="174174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53C8F55-5923-4C8F-AA99-4A34988F39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44" y="1741746"/>
            <a:ext cx="2322328" cy="174174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C262E76-3658-4020-8545-622F6FB3C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72" y="1741746"/>
            <a:ext cx="2322328" cy="174174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0801B0B-AA2E-4E7B-84E2-16D6EF7C5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56" y="3483492"/>
            <a:ext cx="2322328" cy="174174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F40BA03-B0A3-4A63-973A-AD6ABBF89A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72" y="3477804"/>
            <a:ext cx="2322328" cy="174174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53A37DA-C943-4B9A-91A2-16207C4B9D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64" y="3483492"/>
            <a:ext cx="2314744" cy="173605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0875D2D1-8FE2-45FF-8A62-E4C8D4E2B2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32" y="3477804"/>
            <a:ext cx="2314744" cy="1736058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DFE43BD-AF7B-4148-B6CD-EB095D4AF0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" y="5170387"/>
            <a:ext cx="2314744" cy="173605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17BA12D-1EAF-4D7F-8C71-78AA120CEE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60" y="5170387"/>
            <a:ext cx="2314744" cy="173605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593C818-A31B-4EA4-B129-8495040B7D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28" y="5170387"/>
            <a:ext cx="2314744" cy="173605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100D5F77-0245-4F90-B2C0-0422C6AB4F7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72" y="5159011"/>
            <a:ext cx="2322328" cy="17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9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C3212BE-26CA-48EB-9DDE-8799EECFC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9912" cy="174743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8D7123D-BA86-4E2A-833F-9BB553C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12" y="0"/>
            <a:ext cx="2329912" cy="17474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6E0142-9FDC-46F2-A702-81B64BB58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76" y="0"/>
            <a:ext cx="2329912" cy="17474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F5CB2E1-851E-4FC0-985B-9B47390C7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88" y="0"/>
            <a:ext cx="2329912" cy="17474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369288-436C-480C-B1EA-90AF71400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434"/>
            <a:ext cx="2329912" cy="174743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CE9D4F3-49D1-4E9A-917E-570886B22B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88" y="1747434"/>
            <a:ext cx="2329912" cy="174743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198085D-CE3B-49F5-A2F6-9E3378D5F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7434"/>
            <a:ext cx="2329912" cy="174743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625585D-B43A-415C-A55A-DAF48BF7BA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88" y="1747434"/>
            <a:ext cx="2329912" cy="174743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5CB735B-6BC9-44A4-9072-99C20F35E6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8" y="4160217"/>
            <a:ext cx="2823463" cy="211759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2AC8C57-A53C-492C-BDAA-4FC787BBF3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37" y="4161465"/>
            <a:ext cx="2882231" cy="21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45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0</Words>
  <Application>Microsoft Office PowerPoint</Application>
  <PresentationFormat>画面に合わせる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貝崎 浩史</dc:creator>
  <cp:lastModifiedBy>貝崎 浩史</cp:lastModifiedBy>
  <cp:revision>4</cp:revision>
  <dcterms:created xsi:type="dcterms:W3CDTF">2019-03-11T12:24:25Z</dcterms:created>
  <dcterms:modified xsi:type="dcterms:W3CDTF">2019-03-11T12:53:46Z</dcterms:modified>
</cp:coreProperties>
</file>